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72" r:id="rId10"/>
    <p:sldId id="273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/>
              <a:t>«Заң және құқық тәртібі»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81128"/>
            <a:ext cx="7772400" cy="64807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Жаркимбаева</a:t>
            </a:r>
            <a:r>
              <a:rPr lang="ru-RU" dirty="0" smtClean="0"/>
              <a:t> Д.Д.</a:t>
            </a:r>
          </a:p>
          <a:p>
            <a:r>
              <a:rPr lang="ru-RU" dirty="0" smtClean="0"/>
              <a:t>5 «Б» </a:t>
            </a:r>
            <a:r>
              <a:rPr lang="ru-RU" dirty="0" err="1" smtClean="0"/>
              <a:t>сынып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13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Өкінішке</a:t>
            </a:r>
            <a:r>
              <a:rPr lang="en-US" dirty="0"/>
              <a:t> </a:t>
            </a:r>
            <a:r>
              <a:rPr lang="en-US" dirty="0" err="1"/>
              <a:t>орай</a:t>
            </a:r>
            <a:r>
              <a:rPr lang="en-US" dirty="0"/>
              <a:t>, </a:t>
            </a:r>
            <a:r>
              <a:rPr lang="en-US" dirty="0" err="1"/>
              <a:t>кез-келген</a:t>
            </a:r>
            <a:r>
              <a:rPr lang="en-US" dirty="0"/>
              <a:t> </a:t>
            </a:r>
            <a:r>
              <a:rPr lang="en-US" dirty="0" err="1"/>
              <a:t>жасөспірім</a:t>
            </a:r>
            <a:r>
              <a:rPr lang="en-US" dirty="0"/>
              <a:t> </a:t>
            </a:r>
            <a:r>
              <a:rPr lang="en-US" dirty="0" err="1"/>
              <a:t>ауыр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қиын</a:t>
            </a:r>
            <a:r>
              <a:rPr lang="en-US" dirty="0"/>
              <a:t> </a:t>
            </a:r>
            <a:r>
              <a:rPr lang="en-US" dirty="0" err="1"/>
              <a:t>салдарға</a:t>
            </a:r>
            <a:r>
              <a:rPr lang="en-US" dirty="0"/>
              <a:t> </a:t>
            </a:r>
            <a:r>
              <a:rPr lang="en-US" dirty="0" err="1"/>
              <a:t>әкелетін</a:t>
            </a:r>
            <a:r>
              <a:rPr lang="en-US" dirty="0"/>
              <a:t> </a:t>
            </a:r>
            <a:r>
              <a:rPr lang="en-US" dirty="0" err="1"/>
              <a:t>заңсыз</a:t>
            </a:r>
            <a:r>
              <a:rPr lang="en-US" dirty="0"/>
              <a:t> </a:t>
            </a:r>
            <a:r>
              <a:rPr lang="en-US" dirty="0" err="1"/>
              <a:t>әрекеттер</a:t>
            </a:r>
            <a:r>
              <a:rPr lang="en-US" dirty="0"/>
              <a:t> </a:t>
            </a:r>
            <a:r>
              <a:rPr lang="en-US" dirty="0" err="1"/>
              <a:t>туралы</a:t>
            </a:r>
            <a:r>
              <a:rPr lang="en-US" dirty="0"/>
              <a:t> </a:t>
            </a:r>
            <a:r>
              <a:rPr lang="en-US" dirty="0" err="1"/>
              <a:t>біле</a:t>
            </a:r>
            <a:r>
              <a:rPr lang="en-US" dirty="0"/>
              <a:t> </a:t>
            </a:r>
            <a:r>
              <a:rPr lang="en-US" dirty="0" err="1"/>
              <a:t>бермейді</a:t>
            </a:r>
            <a:r>
              <a:rPr lang="en-US" dirty="0"/>
              <a:t>. </a:t>
            </a:r>
            <a:r>
              <a:rPr lang="en-US" dirty="0" err="1"/>
              <a:t>Жыл</a:t>
            </a:r>
            <a:r>
              <a:rPr lang="en-US" dirty="0"/>
              <a:t> </a:t>
            </a:r>
            <a:r>
              <a:rPr lang="en-US" dirty="0" err="1"/>
              <a:t>сайын</a:t>
            </a:r>
            <a:r>
              <a:rPr lang="en-US" dirty="0"/>
              <a:t> </a:t>
            </a:r>
            <a:r>
              <a:rPr lang="en-US" dirty="0" err="1"/>
              <a:t>жасөспірімдер</a:t>
            </a:r>
            <a:r>
              <a:rPr lang="en-US" dirty="0"/>
              <a:t> 145 </a:t>
            </a:r>
            <a:r>
              <a:rPr lang="en-US" dirty="0" err="1"/>
              <a:t>мыңнан</a:t>
            </a:r>
            <a:r>
              <a:rPr lang="en-US" dirty="0"/>
              <a:t> </a:t>
            </a:r>
            <a:r>
              <a:rPr lang="en-US" dirty="0" err="1"/>
              <a:t>астам</a:t>
            </a:r>
            <a:r>
              <a:rPr lang="en-US" dirty="0"/>
              <a:t> </a:t>
            </a:r>
            <a:r>
              <a:rPr lang="en-US" dirty="0" err="1"/>
              <a:t>қылмыс</a:t>
            </a:r>
            <a:r>
              <a:rPr lang="en-US" dirty="0"/>
              <a:t> </a:t>
            </a:r>
            <a:r>
              <a:rPr lang="en-US" dirty="0" err="1"/>
              <a:t>жасайды</a:t>
            </a:r>
            <a:r>
              <a:rPr lang="en-US" dirty="0"/>
              <a:t>, </a:t>
            </a:r>
            <a:r>
              <a:rPr lang="en-US" dirty="0" err="1"/>
              <a:t>олардың</a:t>
            </a:r>
            <a:r>
              <a:rPr lang="en-US" dirty="0"/>
              <a:t> </a:t>
            </a:r>
            <a:r>
              <a:rPr lang="en-US" dirty="0" err="1"/>
              <a:t>әрбір</a:t>
            </a:r>
            <a:r>
              <a:rPr lang="en-US" dirty="0"/>
              <a:t> </a:t>
            </a:r>
            <a:r>
              <a:rPr lang="en-US" dirty="0" err="1"/>
              <a:t>бесінші</a:t>
            </a:r>
            <a:r>
              <a:rPr lang="en-US" dirty="0"/>
              <a:t> </a:t>
            </a:r>
            <a:r>
              <a:rPr lang="en-US" dirty="0" err="1"/>
              <a:t>дерлік</a:t>
            </a:r>
            <a:r>
              <a:rPr lang="en-US" dirty="0"/>
              <a:t> </a:t>
            </a:r>
            <a:r>
              <a:rPr lang="en-US" dirty="0" err="1"/>
              <a:t>тәрбие</a:t>
            </a:r>
            <a:r>
              <a:rPr lang="en-US" dirty="0"/>
              <a:t> </a:t>
            </a:r>
            <a:r>
              <a:rPr lang="en-US" dirty="0" err="1"/>
              <a:t>колонияларына</a:t>
            </a:r>
            <a:r>
              <a:rPr lang="en-US" dirty="0"/>
              <a:t> (ШҚ) </a:t>
            </a:r>
            <a:r>
              <a:rPr lang="en-US" dirty="0" err="1"/>
              <a:t>бас</a:t>
            </a:r>
            <a:r>
              <a:rPr lang="en-US" dirty="0"/>
              <a:t> </a:t>
            </a:r>
            <a:r>
              <a:rPr lang="en-US" dirty="0" err="1"/>
              <a:t>бостандығынан</a:t>
            </a:r>
            <a:r>
              <a:rPr lang="en-US" dirty="0"/>
              <a:t> </a:t>
            </a:r>
            <a:r>
              <a:rPr lang="en-US" dirty="0" err="1"/>
              <a:t>айыру</a:t>
            </a:r>
            <a:r>
              <a:rPr lang="en-US" dirty="0"/>
              <a:t> </a:t>
            </a:r>
            <a:r>
              <a:rPr lang="en-US" dirty="0" err="1"/>
              <a:t>түріндегі</a:t>
            </a:r>
            <a:r>
              <a:rPr lang="en-US" dirty="0"/>
              <a:t> </a:t>
            </a:r>
            <a:r>
              <a:rPr lang="en-US" dirty="0" err="1"/>
              <a:t>жазаны</a:t>
            </a:r>
            <a:r>
              <a:rPr lang="en-US" dirty="0"/>
              <a:t> </a:t>
            </a:r>
            <a:r>
              <a:rPr lang="en-US" dirty="0" err="1"/>
              <a:t>өтеу</a:t>
            </a:r>
            <a:r>
              <a:rPr lang="en-US" dirty="0"/>
              <a:t> </a:t>
            </a:r>
            <a:r>
              <a:rPr lang="en-US" dirty="0" err="1"/>
              <a:t>үшін</a:t>
            </a:r>
            <a:r>
              <a:rPr lang="en-US" dirty="0"/>
              <a:t> </a:t>
            </a:r>
            <a:r>
              <a:rPr lang="en-US" dirty="0" err="1"/>
              <a:t>жіберіледі</a:t>
            </a:r>
            <a:r>
              <a:rPr lang="en-US" dirty="0"/>
              <a:t>. </a:t>
            </a:r>
            <a:r>
              <a:rPr lang="en-US" dirty="0" err="1"/>
              <a:t>Сізбен</a:t>
            </a:r>
            <a:r>
              <a:rPr lang="en-US" dirty="0"/>
              <a:t> </a:t>
            </a:r>
            <a:r>
              <a:rPr lang="en-US" dirty="0" err="1"/>
              <a:t>бірге</a:t>
            </a:r>
            <a:r>
              <a:rPr lang="en-US" dirty="0"/>
              <a:t> </a:t>
            </a:r>
            <a:r>
              <a:rPr lang="en-US" dirty="0" err="1"/>
              <a:t>кейбір</a:t>
            </a:r>
            <a:r>
              <a:rPr lang="en-US" dirty="0"/>
              <a:t> </a:t>
            </a:r>
            <a:r>
              <a:rPr lang="en-US" dirty="0" err="1"/>
              <a:t>ұғымдарды</a:t>
            </a:r>
            <a:r>
              <a:rPr lang="en-US" dirty="0"/>
              <a:t> </a:t>
            </a:r>
            <a:r>
              <a:rPr lang="en-US" dirty="0" err="1"/>
              <a:t>еске</a:t>
            </a:r>
            <a:r>
              <a:rPr lang="en-US" dirty="0"/>
              <a:t> </a:t>
            </a:r>
            <a:r>
              <a:rPr lang="en-US" dirty="0" err="1"/>
              <a:t>түсірейік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88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- </a:t>
            </a:r>
            <a:r>
              <a:rPr lang="ru-RU" dirty="0" err="1"/>
              <a:t>Жасөспірім</a:t>
            </a:r>
            <a:r>
              <a:rPr lang="ru-RU" dirty="0"/>
              <a:t> </a:t>
            </a:r>
            <a:r>
              <a:rPr lang="ru-RU" dirty="0" err="1"/>
              <a:t>кім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саналады</a:t>
            </a:r>
            <a:r>
              <a:rPr lang="en-US" dirty="0"/>
              <a:t>?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 err="1"/>
              <a:t>Қылмыстық</a:t>
            </a:r>
            <a:r>
              <a:rPr lang="en-US" dirty="0"/>
              <a:t> </a:t>
            </a:r>
            <a:r>
              <a:rPr lang="en-US" dirty="0" err="1"/>
              <a:t>заңнама</a:t>
            </a:r>
            <a:r>
              <a:rPr lang="en-US" dirty="0"/>
              <a:t> </a:t>
            </a:r>
            <a:r>
              <a:rPr lang="en-US" dirty="0" err="1"/>
              <a:t>қылмыс</a:t>
            </a:r>
            <a:r>
              <a:rPr lang="en-US" dirty="0"/>
              <a:t> </a:t>
            </a:r>
            <a:r>
              <a:rPr lang="en-US" dirty="0" err="1"/>
              <a:t>жасалған</a:t>
            </a:r>
            <a:r>
              <a:rPr lang="en-US" dirty="0"/>
              <a:t> </a:t>
            </a:r>
            <a:r>
              <a:rPr lang="en-US" dirty="0" err="1"/>
              <a:t>кезде</a:t>
            </a:r>
            <a:r>
              <a:rPr lang="en-US" dirty="0"/>
              <a:t> 14 </a:t>
            </a:r>
            <a:r>
              <a:rPr lang="en-US" dirty="0" err="1"/>
              <a:t>жасқа</a:t>
            </a:r>
            <a:r>
              <a:rPr lang="en-US" dirty="0"/>
              <a:t> </a:t>
            </a:r>
            <a:r>
              <a:rPr lang="en-US" dirty="0" err="1"/>
              <a:t>толған</a:t>
            </a:r>
            <a:r>
              <a:rPr lang="en-US" dirty="0"/>
              <a:t>, </a:t>
            </a:r>
            <a:r>
              <a:rPr lang="en-US" dirty="0" err="1"/>
              <a:t>бірақ</a:t>
            </a:r>
            <a:r>
              <a:rPr lang="en-US" dirty="0"/>
              <a:t> 18 </a:t>
            </a:r>
            <a:r>
              <a:rPr lang="en-US" dirty="0" err="1"/>
              <a:t>жасқа</a:t>
            </a:r>
            <a:r>
              <a:rPr lang="en-US" dirty="0"/>
              <a:t> </a:t>
            </a:r>
            <a:r>
              <a:rPr lang="en-US" dirty="0" err="1"/>
              <a:t>толмаған</a:t>
            </a:r>
            <a:r>
              <a:rPr lang="en-US" dirty="0"/>
              <a:t> </a:t>
            </a:r>
            <a:r>
              <a:rPr lang="en-US" dirty="0" err="1"/>
              <a:t>адамдарды</a:t>
            </a:r>
            <a:r>
              <a:rPr lang="en-US" dirty="0"/>
              <a:t> </a:t>
            </a:r>
            <a:r>
              <a:rPr lang="en-US" dirty="0" err="1"/>
              <a:t>кәмелетке</a:t>
            </a:r>
            <a:r>
              <a:rPr lang="en-US" dirty="0"/>
              <a:t> </a:t>
            </a:r>
            <a:r>
              <a:rPr lang="en-US" dirty="0" err="1"/>
              <a:t>толмағандар</a:t>
            </a:r>
            <a:r>
              <a:rPr lang="en-US" dirty="0"/>
              <a:t> </a:t>
            </a:r>
            <a:r>
              <a:rPr lang="en-US" dirty="0" err="1"/>
              <a:t>деп</a:t>
            </a:r>
            <a:r>
              <a:rPr lang="en-US" dirty="0"/>
              <a:t> </a:t>
            </a:r>
            <a:r>
              <a:rPr lang="en-US" dirty="0" err="1"/>
              <a:t>таниды</a:t>
            </a:r>
            <a:r>
              <a:rPr lang="en-US" dirty="0"/>
              <a:t>. </a:t>
            </a:r>
            <a:r>
              <a:rPr lang="en-US" dirty="0" err="1"/>
              <a:t>Сонымен</a:t>
            </a:r>
            <a:r>
              <a:rPr lang="en-US" dirty="0"/>
              <a:t> </a:t>
            </a:r>
            <a:r>
              <a:rPr lang="en-US" dirty="0" err="1"/>
              <a:t>қатар</a:t>
            </a:r>
            <a:r>
              <a:rPr lang="en-US" dirty="0"/>
              <a:t>, </a:t>
            </a:r>
            <a:r>
              <a:rPr lang="en-US" dirty="0" err="1"/>
              <a:t>адам</a:t>
            </a:r>
            <a:r>
              <a:rPr lang="en-US" dirty="0"/>
              <a:t> </a:t>
            </a:r>
            <a:r>
              <a:rPr lang="en-US" dirty="0" err="1"/>
              <a:t>белгілі</a:t>
            </a:r>
            <a:r>
              <a:rPr lang="en-US" dirty="0"/>
              <a:t> </a:t>
            </a:r>
            <a:r>
              <a:rPr lang="en-US" dirty="0" err="1"/>
              <a:t>бір</a:t>
            </a:r>
            <a:r>
              <a:rPr lang="en-US" dirty="0"/>
              <a:t> </a:t>
            </a:r>
            <a:r>
              <a:rPr lang="en-US" dirty="0" err="1"/>
              <a:t>жасқа</a:t>
            </a:r>
            <a:r>
              <a:rPr lang="en-US" dirty="0"/>
              <a:t> </a:t>
            </a:r>
            <a:r>
              <a:rPr lang="en-US" dirty="0" err="1"/>
              <a:t>туған</a:t>
            </a:r>
            <a:r>
              <a:rPr lang="en-US" dirty="0"/>
              <a:t> </a:t>
            </a:r>
            <a:r>
              <a:rPr lang="en-US" dirty="0" err="1"/>
              <a:t>күні</a:t>
            </a:r>
            <a:r>
              <a:rPr lang="en-US" dirty="0"/>
              <a:t> </a:t>
            </a:r>
            <a:r>
              <a:rPr lang="en-US" dirty="0" err="1"/>
              <a:t>емес</a:t>
            </a:r>
            <a:r>
              <a:rPr lang="en-US" dirty="0"/>
              <a:t>, </a:t>
            </a:r>
            <a:r>
              <a:rPr lang="en-US" dirty="0" err="1"/>
              <a:t>келесі</a:t>
            </a:r>
            <a:r>
              <a:rPr lang="en-US" dirty="0"/>
              <a:t> </a:t>
            </a:r>
            <a:r>
              <a:rPr lang="en-US" dirty="0" err="1"/>
              <a:t>күннен</a:t>
            </a:r>
            <a:r>
              <a:rPr lang="en-US" dirty="0"/>
              <a:t> </a:t>
            </a:r>
            <a:r>
              <a:rPr lang="en-US" dirty="0" err="1"/>
              <a:t>бастап</a:t>
            </a:r>
            <a:r>
              <a:rPr lang="en-US" dirty="0"/>
              <a:t> </a:t>
            </a:r>
            <a:r>
              <a:rPr lang="en-US" dirty="0" err="1"/>
              <a:t>жетті</a:t>
            </a:r>
            <a:r>
              <a:rPr lang="en-US" dirty="0"/>
              <a:t> </a:t>
            </a:r>
            <a:r>
              <a:rPr lang="en-US" dirty="0" err="1"/>
              <a:t>деп</a:t>
            </a:r>
            <a:r>
              <a:rPr lang="en-US" dirty="0"/>
              <a:t> </a:t>
            </a:r>
            <a:r>
              <a:rPr lang="en-US" dirty="0" err="1"/>
              <a:t>саналады</a:t>
            </a:r>
            <a:r>
              <a:rPr lang="en-US" dirty="0"/>
              <a:t>. </a:t>
            </a:r>
            <a:r>
              <a:rPr lang="en-US" dirty="0" err="1"/>
              <a:t>Кәмелетке</a:t>
            </a:r>
            <a:r>
              <a:rPr lang="en-US" dirty="0"/>
              <a:t> </a:t>
            </a:r>
            <a:r>
              <a:rPr lang="en-US" dirty="0" err="1"/>
              <a:t>толмағандарды</a:t>
            </a:r>
            <a:r>
              <a:rPr lang="en-US" dirty="0"/>
              <a:t> </a:t>
            </a:r>
            <a:r>
              <a:rPr lang="en-US" dirty="0" err="1"/>
              <a:t>қылмыстық</a:t>
            </a:r>
            <a:r>
              <a:rPr lang="en-US" dirty="0"/>
              <a:t> </a:t>
            </a:r>
            <a:r>
              <a:rPr lang="en-US" dirty="0" err="1"/>
              <a:t>жауапкершілікке</a:t>
            </a:r>
            <a:r>
              <a:rPr lang="en-US" dirty="0"/>
              <a:t> </a:t>
            </a:r>
            <a:r>
              <a:rPr lang="en-US" dirty="0" err="1"/>
              <a:t>тарту</a:t>
            </a:r>
            <a:r>
              <a:rPr lang="en-US" dirty="0"/>
              <a:t> </a:t>
            </a:r>
            <a:r>
              <a:rPr lang="en-US" dirty="0" err="1"/>
              <a:t>негізі</a:t>
            </a:r>
            <a:r>
              <a:rPr lang="en-US" dirty="0"/>
              <a:t> </a:t>
            </a:r>
            <a:r>
              <a:rPr lang="en-US" dirty="0" err="1"/>
              <a:t>ересек</a:t>
            </a:r>
            <a:r>
              <a:rPr lang="en-US" dirty="0"/>
              <a:t> </a:t>
            </a:r>
            <a:r>
              <a:rPr lang="en-US" dirty="0" err="1"/>
              <a:t>адамды</a:t>
            </a:r>
            <a:r>
              <a:rPr lang="en-US" dirty="0"/>
              <a:t> </a:t>
            </a:r>
            <a:r>
              <a:rPr lang="en-US" dirty="0" err="1"/>
              <a:t>тарту</a:t>
            </a:r>
            <a:r>
              <a:rPr lang="en-US" dirty="0"/>
              <a:t> </a:t>
            </a:r>
            <a:r>
              <a:rPr lang="en-US" dirty="0" err="1"/>
              <a:t>негізімен</a:t>
            </a:r>
            <a:r>
              <a:rPr lang="en-US" dirty="0"/>
              <a:t> </a:t>
            </a:r>
            <a:r>
              <a:rPr lang="en-US" dirty="0" err="1"/>
              <a:t>бірдей</a:t>
            </a:r>
            <a:r>
              <a:rPr lang="en-US" dirty="0"/>
              <a:t> - </a:t>
            </a:r>
            <a:r>
              <a:rPr lang="en-US" dirty="0" err="1"/>
              <a:t>жасалған</a:t>
            </a:r>
            <a:r>
              <a:rPr lang="en-US" dirty="0"/>
              <a:t> </a:t>
            </a:r>
            <a:r>
              <a:rPr lang="en-US" dirty="0" err="1"/>
              <a:t>қылмыс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39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Мақал</a:t>
            </a:r>
            <a:r>
              <a:rPr lang="en-US" b="1" dirty="0"/>
              <a:t> - </a:t>
            </a:r>
            <a:r>
              <a:rPr lang="ru-RU" b="1" dirty="0" err="1"/>
              <a:t>мәтелдегі</a:t>
            </a:r>
            <a:r>
              <a:rPr lang="en-US" dirty="0"/>
              <a:t> </a:t>
            </a:r>
            <a:r>
              <a:rPr lang="ru-RU" dirty="0"/>
              <a:t>бос </a:t>
            </a:r>
            <a:r>
              <a:rPr lang="ru-RU" dirty="0" err="1"/>
              <a:t>орынға</a:t>
            </a:r>
            <a:r>
              <a:rPr lang="ru-RU" dirty="0"/>
              <a:t> </a:t>
            </a:r>
            <a:r>
              <a:rPr lang="ru-RU" dirty="0" err="1"/>
              <a:t>төмендегі</a:t>
            </a:r>
            <a:r>
              <a:rPr lang="ru-RU" dirty="0"/>
              <a:t> </a:t>
            </a:r>
            <a:r>
              <a:rPr lang="ru-RU" dirty="0" err="1"/>
              <a:t>сөзді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 </a:t>
            </a:r>
            <a:r>
              <a:rPr lang="ru-RU" dirty="0" err="1"/>
              <a:t>дүние</a:t>
            </a:r>
            <a:r>
              <a:rPr lang="en-US" dirty="0"/>
              <a:t>, </a:t>
            </a:r>
            <a:r>
              <a:rPr lang="ru-RU" dirty="0" err="1"/>
              <a:t>көз</a:t>
            </a:r>
            <a:r>
              <a:rPr lang="en-US" dirty="0"/>
              <a:t>, </a:t>
            </a:r>
            <a:r>
              <a:rPr lang="ru-RU" dirty="0" err="1"/>
              <a:t>дария</a:t>
            </a:r>
            <a:r>
              <a:rPr lang="en-US" dirty="0"/>
              <a:t>, </a:t>
            </a:r>
            <a:r>
              <a:rPr lang="ru-RU" dirty="0" err="1"/>
              <a:t>теңге</a:t>
            </a:r>
            <a:r>
              <a:rPr lang="en-US" dirty="0"/>
              <a:t>, </a:t>
            </a:r>
            <a:r>
              <a:rPr lang="ru-RU" dirty="0" err="1"/>
              <a:t>санап</a:t>
            </a:r>
            <a:r>
              <a:rPr lang="en-US" dirty="0"/>
              <a:t>, </a:t>
            </a:r>
            <a:r>
              <a:rPr lang="ru-RU" dirty="0" err="1"/>
              <a:t>шашу</a:t>
            </a:r>
            <a:r>
              <a:rPr lang="en-US" dirty="0"/>
              <a:t>, </a:t>
            </a:r>
            <a:r>
              <a:rPr lang="ru-RU" dirty="0" err="1"/>
              <a:t>есеп</a:t>
            </a:r>
            <a:r>
              <a:rPr lang="en-US" dirty="0"/>
              <a:t>, </a:t>
            </a:r>
            <a:r>
              <a:rPr lang="ru-RU" dirty="0" err="1"/>
              <a:t>ақшасы</a:t>
            </a:r>
            <a:r>
              <a:rPr lang="en-US" dirty="0"/>
              <a:t>, </a:t>
            </a:r>
            <a:r>
              <a:rPr lang="ru-RU" dirty="0" err="1"/>
              <a:t>судың</a:t>
            </a:r>
            <a:r>
              <a:rPr lang="en-US" dirty="0"/>
              <a:t>, </a:t>
            </a:r>
            <a:r>
              <a:rPr lang="ru-RU" dirty="0" err="1"/>
              <a:t>құлып</a:t>
            </a:r>
            <a:r>
              <a:rPr lang="en-US" dirty="0"/>
              <a:t>)</a:t>
            </a:r>
            <a:br>
              <a:rPr lang="en-US" dirty="0"/>
            </a:br>
            <a:endParaRPr lang="kk-KZ" dirty="0" smtClean="0"/>
          </a:p>
          <a:p>
            <a:r>
              <a:rPr lang="en-US" dirty="0" smtClean="0"/>
              <a:t>1</a:t>
            </a:r>
            <a:r>
              <a:rPr lang="en-US" dirty="0"/>
              <a:t>. _____ </a:t>
            </a:r>
            <a:r>
              <a:rPr lang="ru-RU" dirty="0" err="1"/>
              <a:t>тиыннан</a:t>
            </a:r>
            <a:r>
              <a:rPr lang="ru-RU" dirty="0"/>
              <a:t> </a:t>
            </a:r>
            <a:r>
              <a:rPr lang="ru-RU" dirty="0" err="1"/>
              <a:t>өсер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 err="1"/>
              <a:t>Жылқы</a:t>
            </a:r>
            <a:r>
              <a:rPr lang="ru-RU" dirty="0"/>
              <a:t> </a:t>
            </a:r>
            <a:r>
              <a:rPr lang="ru-RU" dirty="0" err="1"/>
              <a:t>құлыннан</a:t>
            </a:r>
            <a:r>
              <a:rPr lang="ru-RU" dirty="0"/>
              <a:t> </a:t>
            </a:r>
            <a:r>
              <a:rPr lang="ru-RU" dirty="0" err="1"/>
              <a:t>өсер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 </a:t>
            </a:r>
            <a:r>
              <a:rPr lang="ru-RU" dirty="0" err="1"/>
              <a:t>Есепсіз</a:t>
            </a:r>
            <a:r>
              <a:rPr lang="en-US" dirty="0"/>
              <a:t> ______ </a:t>
            </a:r>
            <a:r>
              <a:rPr lang="ru-RU" dirty="0" err="1"/>
              <a:t>жоқ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ru-RU" dirty="0"/>
              <a:t>Алтын </a:t>
            </a:r>
            <a:r>
              <a:rPr lang="ru-RU" dirty="0" err="1"/>
              <a:t>тапсаң</a:t>
            </a:r>
            <a:r>
              <a:rPr lang="en-US" dirty="0"/>
              <a:t> _______ </a:t>
            </a:r>
            <a:r>
              <a:rPr lang="ru-RU" dirty="0"/>
              <a:t>ал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4. </a:t>
            </a:r>
            <a:r>
              <a:rPr lang="ru-RU" dirty="0" err="1"/>
              <a:t>Ақша</a:t>
            </a:r>
            <a:r>
              <a:rPr lang="ru-RU" dirty="0"/>
              <a:t> </a:t>
            </a:r>
            <a:r>
              <a:rPr lang="ru-RU" dirty="0" err="1"/>
              <a:t>кетуге</a:t>
            </a:r>
            <a:r>
              <a:rPr lang="ru-RU" dirty="0"/>
              <a:t> </a:t>
            </a:r>
            <a:r>
              <a:rPr lang="ru-RU" dirty="0" err="1"/>
              <a:t>тырысады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_________ </a:t>
            </a:r>
            <a:r>
              <a:rPr lang="ru-RU" dirty="0" err="1"/>
              <a:t>ұстауға</a:t>
            </a:r>
            <a:r>
              <a:rPr lang="ru-RU" dirty="0"/>
              <a:t> </a:t>
            </a:r>
            <a:r>
              <a:rPr lang="ru-RU" dirty="0" err="1"/>
              <a:t>тырысады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5. </a:t>
            </a:r>
            <a:r>
              <a:rPr lang="ru-RU" dirty="0" err="1"/>
              <a:t>Тамшыдан</a:t>
            </a:r>
            <a:r>
              <a:rPr lang="ru-RU" dirty="0"/>
              <a:t> </a:t>
            </a:r>
            <a:r>
              <a:rPr lang="ru-RU" dirty="0" err="1"/>
              <a:t>тама</a:t>
            </a:r>
            <a:r>
              <a:rPr lang="ru-RU" dirty="0"/>
              <a:t> берсе</a:t>
            </a:r>
            <a:r>
              <a:rPr lang="en-US" dirty="0"/>
              <a:t> _______ </a:t>
            </a:r>
            <a:r>
              <a:rPr lang="ru-RU" dirty="0" err="1"/>
              <a:t>болар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6.______ </a:t>
            </a:r>
            <a:r>
              <a:rPr lang="ru-RU" dirty="0" err="1"/>
              <a:t>оңай</a:t>
            </a:r>
            <a:r>
              <a:rPr lang="en-US" dirty="0"/>
              <a:t>,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/>
              <a:t>қиын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7. </a:t>
            </a:r>
            <a:r>
              <a:rPr lang="en-US" dirty="0" err="1"/>
              <a:t>Ақша</a:t>
            </a:r>
            <a:r>
              <a:rPr lang="en-US" dirty="0"/>
              <a:t> </a:t>
            </a:r>
            <a:r>
              <a:rPr lang="en-US" dirty="0" err="1"/>
              <a:t>ашпайтын</a:t>
            </a:r>
            <a:r>
              <a:rPr lang="en-US" dirty="0"/>
              <a:t> _________ </a:t>
            </a:r>
            <a:r>
              <a:rPr lang="en-US" dirty="0" err="1"/>
              <a:t>жоқ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8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esktop\5 Б КЛАСС\173679963964-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7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Desktop\5 Б КЛАСС\173679963964-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4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esktop\5 Б КЛАСС\173679963964-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4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Desktop\5 Б КЛАСС\173679963964-1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2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Desktop\5 Б КЛАСС\173679963964-1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6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Desktop\5 Б КЛАСС\171286591319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1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5 Б КЛАСС\173679963964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1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5 Б КЛАСС\173679963964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4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5 Б КЛАСС\173679963964-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9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www.youtube.com/watch?v=jWklhxwlxmA2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5 Б КЛАСС\173679963964-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5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esktop\5 Б КЛАСС\173679963964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7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esktop\5 Б КЛАСС\173679963964-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Desktop\5 Б КЛАСС\173679963964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8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err="1"/>
              <a:t>Н</a:t>
            </a:r>
            <a:r>
              <a:rPr lang="en-US" dirty="0" err="1" smtClean="0"/>
              <a:t>еліктен</a:t>
            </a:r>
            <a:r>
              <a:rPr lang="en-US" dirty="0" smtClean="0"/>
              <a:t> </a:t>
            </a:r>
            <a:r>
              <a:rPr lang="en-US" dirty="0" err="1"/>
              <a:t>адамдар</a:t>
            </a:r>
            <a:r>
              <a:rPr lang="en-US" dirty="0"/>
              <a:t> </a:t>
            </a:r>
            <a:r>
              <a:rPr lang="en-US" dirty="0" err="1"/>
              <a:t>қылмыс</a:t>
            </a:r>
            <a:r>
              <a:rPr lang="en-US" dirty="0"/>
              <a:t> </a:t>
            </a:r>
            <a:r>
              <a:rPr lang="en-US" dirty="0" err="1"/>
              <a:t>жасайды</a:t>
            </a:r>
            <a:r>
              <a:rPr lang="en-US" dirty="0"/>
              <a:t>? </a:t>
            </a:r>
            <a:r>
              <a:rPr lang="en-US" dirty="0" err="1"/>
              <a:t>Әр</a:t>
            </a:r>
            <a:r>
              <a:rPr lang="en-US" dirty="0"/>
              <a:t> </a:t>
            </a:r>
            <a:r>
              <a:rPr lang="en-US" dirty="0" err="1"/>
              <a:t>адам</a:t>
            </a:r>
            <a:r>
              <a:rPr lang="en-US" dirty="0"/>
              <a:t> </a:t>
            </a:r>
            <a:r>
              <a:rPr lang="en-US" dirty="0" err="1"/>
              <a:t>өмірде</a:t>
            </a:r>
            <a:r>
              <a:rPr lang="en-US" dirty="0"/>
              <a:t> </a:t>
            </a:r>
            <a:r>
              <a:rPr lang="en-US" dirty="0" err="1"/>
              <a:t>өз</a:t>
            </a:r>
            <a:r>
              <a:rPr lang="en-US" dirty="0"/>
              <a:t> </a:t>
            </a:r>
            <a:r>
              <a:rPr lang="en-US" dirty="0" err="1"/>
              <a:t>таңдауын</a:t>
            </a:r>
            <a:r>
              <a:rPr lang="en-US" dirty="0"/>
              <a:t> </a:t>
            </a:r>
            <a:r>
              <a:rPr lang="en-US" dirty="0" err="1"/>
              <a:t>жасай</a:t>
            </a:r>
            <a:r>
              <a:rPr lang="en-US" dirty="0"/>
              <a:t> </a:t>
            </a:r>
            <a:r>
              <a:rPr lang="en-US" dirty="0" err="1"/>
              <a:t>алады</a:t>
            </a:r>
            <a:r>
              <a:rPr lang="en-US" dirty="0"/>
              <a:t>: </a:t>
            </a:r>
            <a:r>
              <a:rPr lang="en-US" dirty="0" err="1"/>
              <a:t>адал</a:t>
            </a:r>
            <a:r>
              <a:rPr lang="en-US" dirty="0"/>
              <a:t> </a:t>
            </a:r>
            <a:r>
              <a:rPr lang="en-US" dirty="0" err="1"/>
              <a:t>жолмен</a:t>
            </a:r>
            <a:r>
              <a:rPr lang="en-US" dirty="0"/>
              <a:t> </a:t>
            </a:r>
            <a:r>
              <a:rPr lang="en-US" dirty="0" err="1"/>
              <a:t>жүру</a:t>
            </a:r>
            <a:r>
              <a:rPr lang="en-US" dirty="0"/>
              <a:t>, </a:t>
            </a:r>
            <a:r>
              <a:rPr lang="en-US" dirty="0" err="1"/>
              <a:t>қажетті</a:t>
            </a:r>
            <a:r>
              <a:rPr lang="en-US" dirty="0"/>
              <a:t> </a:t>
            </a:r>
            <a:r>
              <a:rPr lang="en-US" dirty="0" err="1"/>
              <a:t>ақша</a:t>
            </a:r>
            <a:r>
              <a:rPr lang="en-US" dirty="0"/>
              <a:t> </a:t>
            </a:r>
            <a:r>
              <a:rPr lang="en-US" dirty="0" err="1"/>
              <a:t>табу</a:t>
            </a:r>
            <a:r>
              <a:rPr lang="en-US" dirty="0"/>
              <a:t>, </a:t>
            </a:r>
            <a:r>
              <a:rPr lang="en-US" dirty="0" err="1"/>
              <a:t>көптеген</a:t>
            </a:r>
            <a:r>
              <a:rPr lang="en-US" dirty="0"/>
              <a:t> </a:t>
            </a:r>
            <a:r>
              <a:rPr lang="en-US" dirty="0" err="1"/>
              <a:t>Ләззаттар</a:t>
            </a:r>
            <a:r>
              <a:rPr lang="en-US" dirty="0"/>
              <a:t> </a:t>
            </a:r>
            <a:r>
              <a:rPr lang="en-US" dirty="0" err="1"/>
              <a:t>мен</a:t>
            </a:r>
            <a:r>
              <a:rPr lang="en-US" dirty="0"/>
              <a:t> </a:t>
            </a:r>
            <a:r>
              <a:rPr lang="en-US" dirty="0" err="1"/>
              <a:t>тілектерден</a:t>
            </a:r>
            <a:r>
              <a:rPr lang="en-US" dirty="0"/>
              <a:t> </a:t>
            </a:r>
            <a:r>
              <a:rPr lang="en-US" dirty="0" err="1"/>
              <a:t>бас</a:t>
            </a:r>
            <a:r>
              <a:rPr lang="en-US" dirty="0"/>
              <a:t> </a:t>
            </a:r>
            <a:r>
              <a:rPr lang="en-US" dirty="0" err="1"/>
              <a:t>тарту</a:t>
            </a:r>
            <a:r>
              <a:rPr lang="en-US" dirty="0"/>
              <a:t> </a:t>
            </a:r>
            <a:r>
              <a:rPr lang="en-US" dirty="0" err="1"/>
              <a:t>немесе</a:t>
            </a:r>
            <a:r>
              <a:rPr lang="en-US" dirty="0"/>
              <a:t> </a:t>
            </a:r>
            <a:r>
              <a:rPr lang="en-US" dirty="0" err="1"/>
              <a:t>оңай</a:t>
            </a:r>
            <a:r>
              <a:rPr lang="en-US" dirty="0"/>
              <a:t> </a:t>
            </a:r>
            <a:r>
              <a:rPr lang="en-US" dirty="0" err="1"/>
              <a:t>пайда</a:t>
            </a:r>
            <a:r>
              <a:rPr lang="en-US" dirty="0"/>
              <a:t> </a:t>
            </a:r>
            <a:r>
              <a:rPr lang="en-US" dirty="0" err="1"/>
              <a:t>табу</a:t>
            </a:r>
            <a:r>
              <a:rPr lang="en-US" dirty="0"/>
              <a:t> </a:t>
            </a:r>
            <a:r>
              <a:rPr lang="en-US" dirty="0" err="1"/>
              <a:t>үшін</a:t>
            </a:r>
            <a:r>
              <a:rPr lang="en-US" dirty="0"/>
              <a:t> </a:t>
            </a:r>
            <a:r>
              <a:rPr lang="en-US" dirty="0" err="1"/>
              <a:t>қылмыс</a:t>
            </a:r>
            <a:r>
              <a:rPr lang="en-US" dirty="0"/>
              <a:t> </a:t>
            </a:r>
            <a:r>
              <a:rPr lang="en-US" dirty="0" err="1"/>
              <a:t>жолына</a:t>
            </a:r>
            <a:r>
              <a:rPr lang="en-US" dirty="0"/>
              <a:t> </a:t>
            </a:r>
            <a:r>
              <a:rPr lang="en-US" dirty="0" err="1"/>
              <a:t>түсу</a:t>
            </a:r>
            <a:r>
              <a:rPr lang="en-US" dirty="0"/>
              <a:t>. </a:t>
            </a:r>
            <a:r>
              <a:rPr lang="en-US" dirty="0" err="1"/>
              <a:t>Ұрлау</a:t>
            </a:r>
            <a:r>
              <a:rPr lang="en-US" dirty="0"/>
              <a:t>, </a:t>
            </a:r>
            <a:r>
              <a:rPr lang="en-US" dirty="0" err="1"/>
              <a:t>тонау</a:t>
            </a:r>
            <a:r>
              <a:rPr lang="en-US" dirty="0"/>
              <a:t>, </a:t>
            </a:r>
            <a:r>
              <a:rPr lang="en-US" dirty="0" err="1"/>
              <a:t>қорлау</a:t>
            </a:r>
            <a:r>
              <a:rPr lang="en-US" dirty="0"/>
              <a:t>, </a:t>
            </a:r>
            <a:r>
              <a:rPr lang="en-US" dirty="0" err="1"/>
              <a:t>күресу</a:t>
            </a:r>
            <a:r>
              <a:rPr lang="en-US" dirty="0"/>
              <a:t> </a:t>
            </a:r>
            <a:r>
              <a:rPr lang="en-US" dirty="0" err="1"/>
              <a:t>жаман</a:t>
            </a:r>
            <a:r>
              <a:rPr lang="en-US" dirty="0"/>
              <a:t> </a:t>
            </a:r>
            <a:r>
              <a:rPr lang="en-US" dirty="0" err="1"/>
              <a:t>екенін</a:t>
            </a:r>
            <a:r>
              <a:rPr lang="en-US" dirty="0"/>
              <a:t> </a:t>
            </a:r>
            <a:r>
              <a:rPr lang="en-US" dirty="0" err="1"/>
              <a:t>бәрі</a:t>
            </a:r>
            <a:r>
              <a:rPr lang="en-US" dirty="0"/>
              <a:t> </a:t>
            </a:r>
            <a:r>
              <a:rPr lang="en-US" dirty="0" err="1"/>
              <a:t>біледі</a:t>
            </a:r>
            <a:r>
              <a:rPr lang="en-US" dirty="0"/>
              <a:t>. </a:t>
            </a:r>
            <a:r>
              <a:rPr lang="en-US" dirty="0" err="1"/>
              <a:t>Соған</a:t>
            </a:r>
            <a:r>
              <a:rPr lang="en-US" dirty="0"/>
              <a:t> </a:t>
            </a:r>
            <a:r>
              <a:rPr lang="en-US" dirty="0" err="1"/>
              <a:t>қарамастан</a:t>
            </a:r>
            <a:r>
              <a:rPr lang="en-US" dirty="0"/>
              <a:t>, </a:t>
            </a:r>
            <a:r>
              <a:rPr lang="en-US" dirty="0" err="1"/>
              <a:t>жас</a:t>
            </a:r>
            <a:r>
              <a:rPr lang="en-US" dirty="0"/>
              <a:t> </a:t>
            </a:r>
            <a:r>
              <a:rPr lang="en-US" dirty="0" err="1"/>
              <a:t>қылмыскерлердің</a:t>
            </a:r>
            <a:r>
              <a:rPr lang="en-US" dirty="0"/>
              <a:t> </a:t>
            </a:r>
            <a:r>
              <a:rPr lang="en-US" dirty="0" err="1"/>
              <a:t>саны</a:t>
            </a:r>
            <a:r>
              <a:rPr lang="en-US" dirty="0"/>
              <a:t> </a:t>
            </a:r>
            <a:r>
              <a:rPr lang="en-US" dirty="0" err="1"/>
              <a:t>артып</a:t>
            </a:r>
            <a:r>
              <a:rPr lang="en-US" dirty="0"/>
              <a:t> </a:t>
            </a:r>
            <a:r>
              <a:rPr lang="en-US" dirty="0" err="1"/>
              <a:t>келеді</a:t>
            </a:r>
            <a:r>
              <a:rPr lang="en-US" dirty="0"/>
              <a:t>. </a:t>
            </a:r>
            <a:r>
              <a:rPr lang="en-US" dirty="0" err="1"/>
              <a:t>Неліктен</a:t>
            </a:r>
            <a:r>
              <a:rPr lang="en-US" dirty="0"/>
              <a:t>? </a:t>
            </a:r>
            <a:r>
              <a:rPr lang="en-US" dirty="0" err="1"/>
              <a:t>Сіз</a:t>
            </a:r>
            <a:r>
              <a:rPr lang="en-US" dirty="0"/>
              <a:t> </a:t>
            </a:r>
            <a:r>
              <a:rPr lang="en-US" dirty="0" err="1"/>
              <a:t>қалай</a:t>
            </a:r>
            <a:r>
              <a:rPr lang="en-US" dirty="0"/>
              <a:t> </a:t>
            </a:r>
            <a:r>
              <a:rPr lang="en-US" dirty="0" err="1"/>
              <a:t>ойлайсыз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181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</TotalTime>
  <Words>140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«Заң және құқық тәртібі»</vt:lpstr>
      <vt:lpstr>Презентация PowerPoint</vt:lpstr>
      <vt:lpstr>Презентация PowerPoint</vt:lpstr>
      <vt:lpstr>Презентация PowerPoint</vt:lpstr>
      <vt:lpstr>https://www.youtube.com/watch?v=jWklhxwlxmA2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«Заң және құқық тәртібі»</dc:title>
  <dc:creator>AVALON 1</dc:creator>
  <cp:lastModifiedBy>UseR</cp:lastModifiedBy>
  <cp:revision>4</cp:revision>
  <dcterms:created xsi:type="dcterms:W3CDTF">2025-01-19T11:42:11Z</dcterms:created>
  <dcterms:modified xsi:type="dcterms:W3CDTF">2025-01-19T12:25:50Z</dcterms:modified>
</cp:coreProperties>
</file>